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9.jpg" ContentType="image/jpeg"/>
  <Override PartName="/ppt/media/image13.jpg" ContentType="image/jpeg"/>
  <Override PartName="/ppt/media/image15.jpg" ContentType="image/jpeg"/>
  <Override PartName="/ppt/media/image17.jpg" ContentType="image/jpeg"/>
  <Override PartName="/ppt/media/image18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4" r:id="rId2"/>
    <p:sldId id="275" r:id="rId3"/>
    <p:sldId id="276" r:id="rId4"/>
    <p:sldId id="256" r:id="rId5"/>
    <p:sldId id="271" r:id="rId6"/>
    <p:sldId id="260" r:id="rId7"/>
    <p:sldId id="272" r:id="rId8"/>
    <p:sldId id="273" r:id="rId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58" y="6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B9AF9BD7-C1C9-4B91-A379-9B0CE30FB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-100659"/>
            <a:ext cx="10575758" cy="705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34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FCFABD-8645-44D0-995F-2B6695C00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57200"/>
            <a:ext cx="5867400" cy="5867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5175B1-F375-4DBB-BC55-6BFA42BC3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696" y="824164"/>
            <a:ext cx="5209672" cy="520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55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F7E983-40ED-4039-8513-E7B4ABCBB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336" y="44116"/>
            <a:ext cx="7190403" cy="480340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C9053F-4A31-404C-B89B-0CDB92222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4495" y="1905000"/>
            <a:ext cx="4829144" cy="4835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145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392" y="68580"/>
              <a:ext cx="6143244" cy="21534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72983" y="0"/>
              <a:ext cx="4238244" cy="3448812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61" y="761"/>
            <a:ext cx="12190730" cy="6856730"/>
          </a:xfrm>
          <a:custGeom>
            <a:avLst/>
            <a:gdLst/>
            <a:ahLst/>
            <a:cxnLst/>
            <a:rect l="l" t="t" r="r" b="b"/>
            <a:pathLst>
              <a:path w="12190730" h="6856730">
                <a:moveTo>
                  <a:pt x="0" y="0"/>
                </a:moveTo>
                <a:lnTo>
                  <a:pt x="12190476" y="0"/>
                </a:lnTo>
                <a:lnTo>
                  <a:pt x="12190476" y="6856476"/>
                </a:lnTo>
                <a:lnTo>
                  <a:pt x="0" y="685647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514600"/>
            <a:ext cx="56388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722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close/>
              </a:path>
            </a:pathLst>
          </a:custGeom>
          <a:solidFill>
            <a:srgbClr val="996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268" y="3930396"/>
            <a:ext cx="2636520" cy="228142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05197" y="64371"/>
            <a:ext cx="6520265" cy="3829693"/>
            <a:chOff x="761" y="-161332"/>
            <a:chExt cx="12483008" cy="7018823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0" y="719327"/>
              <a:ext cx="2971800" cy="13944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769" y="-161332"/>
              <a:ext cx="12192000" cy="68580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1" y="761"/>
              <a:ext cx="12190730" cy="6856730"/>
            </a:xfrm>
            <a:custGeom>
              <a:avLst/>
              <a:gdLst/>
              <a:ahLst/>
              <a:cxnLst/>
              <a:rect l="l" t="t" r="r" b="b"/>
              <a:pathLst>
                <a:path w="12190730" h="6856730">
                  <a:moveTo>
                    <a:pt x="0" y="0"/>
                  </a:moveTo>
                  <a:lnTo>
                    <a:pt x="12190476" y="0"/>
                  </a:lnTo>
                  <a:lnTo>
                    <a:pt x="12190476" y="6856476"/>
                  </a:lnTo>
                  <a:lnTo>
                    <a:pt x="0" y="68564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5665"/>
            <a:ext cx="5175517" cy="375064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930396"/>
            <a:ext cx="7924800" cy="287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Рисунок 7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6257446" cy="5245797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01275"/>
            <a:ext cx="5181600" cy="57857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6172200" cy="5105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372" y="1447800"/>
            <a:ext cx="5287028" cy="480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868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342" y="421689"/>
            <a:ext cx="8839200" cy="6436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267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R_A_U</cp:lastModifiedBy>
  <cp:revision>5</cp:revision>
  <dcterms:created xsi:type="dcterms:W3CDTF">2026-09-10T08:21:00Z</dcterms:created>
  <dcterms:modified xsi:type="dcterms:W3CDTF">2026-09-11T06:49:42Z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2025-10-09T00:00:00Z</vt:filetime>
  </property>
  <property fmtid="{D5CDD505-2E9C-101B-9397-08002B2CF9AE}" pid="4" name="Creator">
    <vt:lpwstr>WPS Presentation</vt:lpwstr>
  </property>
  <property fmtid="{D5CDD505-2E9C-101B-9397-08002B2CF9AE}" pid="5" name="LastSaved">
    <vt:filetime>2026-09-10T00:00:00Z</vt:filetime>
  </property>
  <property fmtid="{D5CDD505-2E9C-101B-9397-08002B2CF9AE}" pid="6" name="SourceModified">
    <vt:lpwstr>D:20251009132154+03'00'</vt:lpwstr>
  </property>
</Properties>
</file>